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0CB54-D8E6-4424-A4C4-B417E4522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1E0445-E4E4-45A9-8EE4-7155CCC44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8B35D-E982-4316-AE0B-1D24B71D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5E485-20DF-43E1-A84E-AC2DBB8B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4C58A-2108-434A-9165-6AA5FB84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946BF-FC0E-4E12-9099-2ACD92395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889368-D928-4E6A-B883-B81A94892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CB30-DDAF-497E-8CCB-1625A443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2DB0B-D62D-4515-BABE-C6FA2C14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D4F1E-E789-4A8C-ACE2-F305D24C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2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64EADC-FB9A-47AB-8C1C-BC2BFBCF0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BE182-D66A-4E9B-9B3E-08D074481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020C7-F0EC-4C62-96CC-33DCA73E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8F3A0-5898-41C1-A7B1-43460ABF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1E0D9-9B35-49DA-AA87-037F8D42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8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E345D-199D-4361-82D7-8147B59E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1EE4-73AD-4C3E-A613-36A78CE51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4E49-4E37-45F7-A50A-9D4BC0736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C3C4-AD11-4FF0-A332-EFF197FA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D8C53-9DB6-4FB7-A611-86E0BCDCF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4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BF95-68EE-4259-88C4-5610A3BB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6CB31-F9F5-45AD-9DD1-0541CFAE9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8179A-C9D4-4E72-B2AC-796F778FA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BAF4D-7A52-4D2A-9EB8-2C3DFDB9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E626F-6CF1-49BC-8958-582BB2850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9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D996-0054-4441-B7A9-8E64AD75E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3889-D610-4295-BDCF-49098FA84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6510B-88A8-4DAB-BAE1-E1159603C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C5D53-7F86-4112-8C61-53A877D56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9FA01-2B1C-49AE-8CF5-F137C1A4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820AC-186D-4FD5-B951-5B96C8B4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1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1B0E-272A-4BA0-A4D0-A39C75E2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BE0E2-DBAD-49C6-86C8-B1A3E50FF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591B8-91E4-4F39-B726-A1FE8195C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BAE61-6C49-4FD6-A76E-53024B2DA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33B3B-39E4-4A28-A880-E56C721FF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BAD3CF-AF38-4D86-B10D-D63CCD021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36B9D-E2C0-45F0-B671-DC774D9D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A48CDD-3127-4C40-A9A1-8E9476331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EBEAD-2028-4732-9199-7ED7B881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9F8E5-AD05-4AF4-A3BB-6341C082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EA3B-988B-4975-A049-297E06D76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B413-6BFD-455A-BF20-3A3AD4F2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4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FC629-11A8-4444-8E95-06F69B5D1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17F3D1-B16A-49E9-B9D7-489AF420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9AE1F-7C83-4D48-9779-CFA2E19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0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B6FE3-8EB2-4E3B-93F2-1FF423D5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66420-CD9E-4827-A31F-F8FE5F860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57FF6-7B84-4ADC-A7BF-55534534A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B4794-BAD2-4F1C-A1AD-4366E299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1508B-4403-4560-B167-1B66377E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B1C96-653A-406E-9F02-71F80F37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7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5A76-F934-4A52-A201-74A3F988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46E03D-8D01-4BAB-8C3A-1731C424C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12A26-AA6A-42FD-9D77-2D893DDC8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0106A-EF47-459F-B020-6B711E3E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2FCA8-D273-4284-9919-965B56096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6EA24-B394-4BB8-9655-1019AFAA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5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DB58FB-34E8-42E2-9217-AA947B16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0F0E6-7474-4D07-8764-0763DF502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31B42-ADAD-4D2B-A5A5-ECE19413B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EB9D5-2C84-4B48-8C40-1A3FE11DE5EC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03F6A-C5C5-439D-9ECB-528D5B2A7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C2C7E-EF31-44C8-B253-5655B4DB3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4547A-3344-4C3D-B161-027B1ADE8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1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1FC558-F8D1-4C79-8D57-AA431D158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81" y="484632"/>
            <a:ext cx="10515599" cy="588873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62C52671-5037-41DB-BFD9-3669BDA8D406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2219775"/>
                  </p:ext>
                </p:extLst>
              </p:nvPr>
            </p:nvGraphicFramePr>
            <p:xfrm>
              <a:off x="4554387" y="936169"/>
              <a:ext cx="3856936" cy="414263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856936" cy="4142635"/>
                    </a:xfrm>
                    <a:prstGeom prst="rect">
                      <a:avLst/>
                    </a:prstGeom>
                  </am3d:spPr>
                  <am3d:camera>
                    <am3d:pos x="0" y="0" z="78508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72355" d="1000000"/>
                    <am3d:preTrans dx="-11792339" dy="2669866" dz="8963458"/>
                    <am3d:scale>
                      <am3d:sx n="1000000" d="1000000"/>
                      <am3d:sy n="1000000" d="1000000"/>
                      <am3d:sz n="1000000" d="1000000"/>
                    </am3d:scale>
                    <am3d:rot ax="-9509607" ay="-197986" az="-7801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9996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62C52671-5037-41DB-BFD9-3669BDA8D4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4387" y="936169"/>
                <a:ext cx="3856936" cy="414263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7565E7-E7E8-4105-B5AC-F2663EB24AD9}"/>
              </a:ext>
            </a:extLst>
          </p:cNvPr>
          <p:cNvSpPr txBox="1"/>
          <p:nvPr/>
        </p:nvSpPr>
        <p:spPr>
          <a:xfrm>
            <a:off x="2892670" y="78959"/>
            <a:ext cx="684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3D Scanned Baseball by Stephen Kwak,  Bellarmine College Preparatory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DC1E4-F10A-4BDF-AD2B-AF9B549FE2D7}"/>
              </a:ext>
            </a:extLst>
          </p:cNvPr>
          <p:cNvSpPr txBox="1"/>
          <p:nvPr/>
        </p:nvSpPr>
        <p:spPr>
          <a:xfrm>
            <a:off x="3985847" y="6462004"/>
            <a:ext cx="478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2018 Summer Intern Project for Growshapes</a:t>
            </a:r>
          </a:p>
        </p:txBody>
      </p:sp>
    </p:spTree>
    <p:extLst>
      <p:ext uri="{BB962C8B-B14F-4D97-AF65-F5344CB8AC3E}">
        <p14:creationId xmlns:p14="http://schemas.microsoft.com/office/powerpoint/2010/main" val="18248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Baseball 3D Project</dc:title>
  <dc:creator>Park, Ellen</dc:creator>
  <cp:lastModifiedBy>Yuki Hoashi</cp:lastModifiedBy>
  <cp:revision>8</cp:revision>
  <dcterms:created xsi:type="dcterms:W3CDTF">2018-08-27T06:16:32Z</dcterms:created>
  <dcterms:modified xsi:type="dcterms:W3CDTF">2018-09-28T20:44:37Z</dcterms:modified>
</cp:coreProperties>
</file>